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7" r:id="rId8"/>
    <p:sldId id="262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53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email">
            <a:lum bright="-11000" contrast="18000"/>
          </a:blip>
          <a:srcRect t="30569" r="20985"/>
          <a:stretch>
            <a:fillRect/>
          </a:stretch>
        </p:blipFill>
        <p:spPr bwMode="auto">
          <a:xfrm>
            <a:off x="611560" y="0"/>
            <a:ext cx="8532440" cy="63093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email">
            <a:lum bright="-11000" contrast="18000"/>
          </a:blip>
          <a:srcRect t="34230" r="25982"/>
          <a:stretch>
            <a:fillRect/>
          </a:stretch>
        </p:blipFill>
        <p:spPr bwMode="auto">
          <a:xfrm>
            <a:off x="539552" y="0"/>
            <a:ext cx="8604448" cy="645333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2204864"/>
            <a:ext cx="705232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23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30"/>
            </a:avLst>
          </a:prstGeom>
          <a:solidFill>
            <a:srgbClr val="444464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7A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6C1F-1261-48C3-8BB7-4B245526FA0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9D6F-13D0-4B47-86B4-901A48E8B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51;&#1070;&#1057;&#1071;\Desktop\&#1058;&#1048;&#1061;&#1054;&#1053;&#1054;&#1042;&#1040;\&#1089;&#1083;&#1072;&#1081;&#1076;%201.m4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948044.ru/protivogazy" TargetMode="External"/><Relationship Id="rId7" Type="http://schemas.openxmlformats.org/officeDocument/2006/relationships/hyperlink" Target="http://www.studfiles.ru/preview/5600111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51;&#1070;&#1057;&#1071;\Desktop\&#1058;&#1048;&#1061;&#1054;&#1053;&#1054;&#1042;&#1040;\&#1089;&#1083;&#1072;&#1081;&#1076;%208.m4a" TargetMode="External"/><Relationship Id="rId6" Type="http://schemas.openxmlformats.org/officeDocument/2006/relationships/hyperlink" Target="http://ppt-online.org/74416" TargetMode="External"/><Relationship Id="rId5" Type="http://schemas.openxmlformats.org/officeDocument/2006/relationships/hyperlink" Target="http://&#1080;&#1089;&#1090;&#1086;&#1088;&#1080;&#1103;-&#1074;&#1077;&#1097;&#1077;&#1081;.&#1088;&#1092;/snaryazhenie/istoriya-protivogaza.html" TargetMode="External"/><Relationship Id="rId4" Type="http://schemas.openxmlformats.org/officeDocument/2006/relationships/hyperlink" Target="http://beztruda.com.ua/Protivogazy/Maski-protivogazny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&#1054;&#1051;&#1070;&#1057;&#1071;\Desktop\&#1058;&#1048;&#1061;&#1054;&#1053;&#1054;&#1042;&#1040;\&#1089;&#1083;&#1072;&#1081;&#1076;%202%20&#1089;&#1077;&#1088;&#1077;&#1076;&#1080;&#1085;&#1072;2.m4a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&#1054;&#1051;&#1070;&#1057;&#1071;\Desktop\&#1058;&#1048;&#1061;&#1054;&#1053;&#1054;&#1042;&#1040;\&#1089;&#1083;&#1072;&#1081;&#1076;%202%20&#1089;&#1077;&#1088;&#1077;&#1076;&#1080;&#1085;&#1072;.m4a" TargetMode="External"/><Relationship Id="rId1" Type="http://schemas.openxmlformats.org/officeDocument/2006/relationships/audio" Target="file:///C:\Users\&#1054;&#1051;&#1070;&#1057;&#1071;\Desktop\&#1058;&#1048;&#1061;&#1054;&#1053;&#1054;&#1042;&#1040;\&#1089;&#1083;&#1072;&#1081;&#1076;%202%20&#1085;&#1072;&#1095;&#1072;&#1083;&#1086;.m4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51;&#1070;&#1057;&#1071;\Desktop\&#1058;&#1048;&#1061;&#1054;&#1053;&#1054;&#1042;&#1040;\&#1089;&#1083;&#1072;&#1081;&#1076;%202%20&#1082;&#1086;&#1085;&#1077;&#1094;.m4a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51;&#1070;&#1057;&#1071;\Desktop\&#1058;&#1048;&#1061;&#1054;&#1053;&#1054;&#1042;&#1040;\&#1089;&#1083;&#1072;&#1081;&#1076;%203.m4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file:///C:\Users\&#1054;&#1051;&#1070;&#1057;&#1071;\Desktop\&#1058;&#1048;&#1061;&#1054;&#1053;&#1054;&#1042;&#1040;\&#1089;&#1083;&#1072;&#1081;&#1076;%204%20&#1082;&#1086;&#1085;&#1077;&#1094;.m4a" TargetMode="External"/><Relationship Id="rId1" Type="http://schemas.openxmlformats.org/officeDocument/2006/relationships/audio" Target="file:///C:\Users\&#1054;&#1051;&#1070;&#1057;&#1071;\Desktop\&#1058;&#1048;&#1061;&#1054;&#1053;&#1054;&#1042;&#1040;\&#1089;&#1083;&#1072;&#1081;&#1076;%204%20&#1085;&#1072;&#1095;&#1072;&#1083;&#1086;.m4a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51;&#1070;&#1057;&#1071;\Desktop\&#1058;&#1048;&#1061;&#1054;&#1053;&#1054;&#1042;&#1040;\&#1089;&#1083;&#1072;&#1081;&#1076;%205%20&#1085;&#1072;&#1095;&#1072;&#1083;&#1086;.m4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30.jpeg"/><Relationship Id="rId2" Type="http://schemas.openxmlformats.org/officeDocument/2006/relationships/audio" Target="file:///C:\Users\&#1054;&#1051;&#1070;&#1057;&#1071;\Desktop\&#1058;&#1048;&#1061;&#1054;&#1053;&#1054;&#1042;&#1040;\&#1089;&#1083;&#1072;&#1081;&#1076;%205%20&#1082;&#1086;&#1085;&#1077;&#1094;.m4a" TargetMode="External"/><Relationship Id="rId1" Type="http://schemas.openxmlformats.org/officeDocument/2006/relationships/audio" Target="file:///C:\Users\&#1054;&#1051;&#1070;&#1057;&#1071;\Desktop\&#1058;&#1048;&#1061;&#1054;&#1053;&#1054;&#1042;&#1040;\&#1089;&#1083;&#1072;&#1081;&#1076;%205%20&#1089;&#1077;&#1088;&#1077;&#1076;&#1080;&#1085;&#1072;.m4a" TargetMode="Externa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51;&#1070;&#1057;&#1071;\Desktop\&#1058;&#1048;&#1061;&#1054;&#1053;&#1054;&#1042;&#1040;\&#1089;&#1083;&#1072;&#1081;&#1076;%206.m4a" TargetMode="Externa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4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51;&#1070;&#1057;&#1071;\Desktop\&#1058;&#1048;&#1061;&#1054;&#1053;&#1054;&#1042;&#1040;\&#1089;&#1083;&#1072;&#1081;&#1076;%207.m4a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agellan24.ru/assets/images/9620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107504" y="4414242"/>
            <a:ext cx="1864786" cy="2327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ИСТОРИЯ СОЗДАНИЯ ПРОТИВОГАЗА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725705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студентка 2 курса ГБПОУ «Сахалинский индустриальный техникум»  Тихонова Полина Юрьевна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Преподаватель-руководитель: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Дубкова Ольга Николаевна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лайд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756592" y="0"/>
            <a:ext cx="756592" cy="756592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363272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http://948044.ru/protivogazy</a:t>
            </a:r>
            <a:endParaRPr lang="ru-RU" dirty="0" smtClean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http://beztruda.com.ua/Protivogazy/Maski-protivogaznye.html</a:t>
            </a:r>
            <a:endParaRPr lang="ru-RU" dirty="0" smtClean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ru-RU" dirty="0" err="1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история-вещей.рф</a:t>
            </a: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dirty="0" err="1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snaryazhenie</a:t>
            </a:r>
            <a:r>
              <a:rPr lang="en-US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n-US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istoriya-protivogaza.html</a:t>
            </a: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http://ppt-online.org/74416</a:t>
            </a: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http://www.studfiles.ru/preview/5600111/</a:t>
            </a:r>
            <a:r>
              <a:rPr lang="ru-RU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Интернет ресурсы</a:t>
            </a:r>
            <a:endParaRPr lang="ru-RU" sz="6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" name="слайд 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997496" y="-27384"/>
            <a:ext cx="997496" cy="997496"/>
          </a:xfrm>
          <a:prstGeom prst="rect">
            <a:avLst/>
          </a:prstGeom>
        </p:spPr>
      </p:pic>
    </p:spTree>
  </p:cSld>
  <p:clrMapOvr>
    <a:masterClrMapping/>
  </p:clrMapOvr>
  <p:transition spd="slow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agellan24.ru/assets/images/9620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596336" y="5013176"/>
            <a:ext cx="1296144" cy="1628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349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ВВЕДЕНИЕ</a:t>
            </a:r>
            <a:endParaRPr lang="ru-RU" sz="6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слайд 2 начало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044624" y="80120"/>
            <a:ext cx="1044624" cy="1044624"/>
          </a:xfrm>
          <a:prstGeom prst="rect">
            <a:avLst/>
          </a:prstGeom>
        </p:spPr>
      </p:pic>
      <p:pic>
        <p:nvPicPr>
          <p:cNvPr id="7" name="слайд 2 середина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-1044624" y="2348880"/>
            <a:ext cx="1044624" cy="10446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808251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  Предыстория приборов для защиты органов дыхания такая же древняя, как и история развития человеческого общества.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016" y="2233895"/>
            <a:ext cx="9036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  Прототипы таких приборов были известны еще в Средневековье. Во время эпидемии чумы врачами использовались маски с длинными клювами.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52013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Противогаз – это средство защиты населения</a:t>
            </a:r>
            <a:r>
              <a:rPr lang="en-US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407997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Существует множество объектов и станций, где используются вещества, которые наносят</a:t>
            </a:r>
          </a:p>
          <a:p>
            <a:pPr algn="ctr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вред органам дыхания.</a:t>
            </a:r>
            <a:endParaRPr lang="ru-RU" sz="3200" dirty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лайд 2 середина2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-1080120" y="422108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 spd="slow" advTm="4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agellan24.ru/assets/images/9620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596336" y="5013176"/>
            <a:ext cx="1296144" cy="1628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349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ЦЕЛЬ И ЗАДАЧИ</a:t>
            </a:r>
            <a:endParaRPr lang="ru-RU" sz="6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164209"/>
            <a:ext cx="88569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Для достижения данной цели необходимы следующие </a:t>
            </a:r>
            <a:r>
              <a:rPr lang="ru-RU" sz="3200" b="1" i="1" u="sng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000" dirty="0" smtClean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Найти и систематизировать информацию о </a:t>
            </a:r>
          </a:p>
          <a:p>
            <a:pPr marL="342900" indent="-342900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    создании противогаза;</a:t>
            </a:r>
          </a:p>
          <a:p>
            <a:pPr marL="342900" indent="-342900"/>
            <a:endParaRPr lang="ru-RU" sz="1000" dirty="0" smtClean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Рассказать о его применении;</a:t>
            </a:r>
          </a:p>
          <a:p>
            <a:pPr marL="342900" indent="-342900"/>
            <a:endParaRPr lang="ru-RU" sz="1000" dirty="0" smtClean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Провести сравнительный анализ первых и</a:t>
            </a:r>
          </a:p>
          <a:p>
            <a:pPr marL="342900" indent="-342900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    современных противогазах.</a:t>
            </a:r>
            <a:endParaRPr lang="ru-RU" sz="3200" dirty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лайд 2 конец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80120" y="0"/>
            <a:ext cx="1080120" cy="1080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98072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данной работы является рассказать о появление противогаза.</a:t>
            </a:r>
          </a:p>
        </p:txBody>
      </p:sp>
    </p:spTree>
  </p:cSld>
  <p:clrMapOvr>
    <a:masterClrMapping/>
  </p:clrMapOvr>
  <p:transition spd="slow" advTm="17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3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accel="100000" fill="hold">
                                          <p:stCondLst>
                                            <p:cond delay="6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zelinsk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51808"/>
            <a:ext cx="6048672" cy="2685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4" descr="http://magellan24.ru/assets/images/9620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596336" y="5013176"/>
            <a:ext cx="1296144" cy="1628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98036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                            - устройство для защиты органов дыхания, глаз и лица человека от отравляющих, радиоактивных веществ, бактериальных средств и других вредных примесей, находящихся в воздухе в виде паров,</a:t>
            </a:r>
          </a:p>
          <a:p>
            <a:r>
              <a:rPr lang="ru-RU" sz="32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газов или аэрозолей.</a:t>
            </a:r>
            <a:endParaRPr lang="ru-RU" sz="3200" dirty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4664"/>
            <a:ext cx="38940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Противогаз 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9" name="слайд 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116632" y="0"/>
            <a:ext cx="1116632" cy="1116632"/>
          </a:xfrm>
          <a:prstGeom prst="rect">
            <a:avLst/>
          </a:prstGeom>
        </p:spPr>
      </p:pic>
    </p:spTree>
  </p:cSld>
  <p:clrMapOvr>
    <a:masterClrMapping/>
  </p:clrMapOvr>
  <p:transition spd="slow" advTm="1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3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accel="100000" fill="hold">
                                          <p:stCondLst>
                                            <p:cond delay="6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504" y="4941168"/>
            <a:ext cx="3528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«Легочный протектор»</a:t>
            </a:r>
            <a:endParaRPr kumimoji="0" lang="ru-RU" sz="4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1" name="Picture 3" descr="http://i57.fastpic.ru/big/2013/1028/d6/80976cb0330f85a4b356cf7af8ab6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592" y="404664"/>
            <a:ext cx="1657192" cy="250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69269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Стеклянные колпаки со шлангами, по которым подавался воздух. </a:t>
            </a:r>
          </a:p>
        </p:txBody>
      </p:sp>
      <p:pic>
        <p:nvPicPr>
          <p:cNvPr id="6" name="Picture 5" descr="histp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403" y="4509120"/>
            <a:ext cx="158606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zelinsk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9185" y="3500983"/>
            <a:ext cx="1861754" cy="208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187279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2948" y="4005609"/>
            <a:ext cx="2561340" cy="179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лайд 4 начало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1116632" y="188640"/>
            <a:ext cx="1116632" cy="1116632"/>
          </a:xfrm>
          <a:prstGeom prst="rect">
            <a:avLst/>
          </a:prstGeom>
        </p:spPr>
      </p:pic>
      <p:pic>
        <p:nvPicPr>
          <p:cNvPr id="11" name="слайд 4 конец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-1116632" y="5741368"/>
            <a:ext cx="1116632" cy="1116632"/>
          </a:xfrm>
          <a:prstGeom prst="rect">
            <a:avLst/>
          </a:prstGeom>
        </p:spPr>
      </p:pic>
    </p:spTree>
  </p:cSld>
  <p:clrMapOvr>
    <a:masterClrMapping/>
  </p:clrMapOvr>
  <p:transition spd="slow" advTm="3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7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4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16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История начинается в годы Первой мировой войны</a:t>
            </a:r>
            <a:endParaRPr lang="ru-RU" sz="3100" dirty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0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851187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https://www.dishmodels.ru/picture/glr/04/04050/g04050_8267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279" y="3573016"/>
            <a:ext cx="1770404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8" name="Picture 4" descr="http://www.firstworldwar.com/photos/graphics/gws_frsoldiersantigas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431" y="3645024"/>
            <a:ext cx="3923928" cy="24606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150" name="AutoShape 6" descr="https://ds02.infourok.ru/uploads/ex/092d/0005394c-5f6751fb/hello_html_5f8b15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ds02.infourok.ru/uploads/ex/092d/0005394c-5f6751fb/hello_html_5f8b15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ds02.infourok.ru/uploads/ex/092d/0005394c-5f6751fb/hello_html_5f8b15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слайд 5 начало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196752" y="0"/>
            <a:ext cx="1196752" cy="1196752"/>
          </a:xfrm>
          <a:prstGeom prst="rect">
            <a:avLst/>
          </a:prstGeom>
        </p:spPr>
      </p:pic>
      <p:pic>
        <p:nvPicPr>
          <p:cNvPr id="2" name="Picture 2" descr="http://s017.radikal.ru/i408/1110/58/39a1e4cf769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028378"/>
            <a:ext cx="2952328" cy="2184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4" descr="http://www.data24.co.il/wp-content/uploads/2015/08/iprit-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0116" y="1052736"/>
            <a:ext cx="3200356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6" descr="http://pics2.pokazuha.ru/p441/z/x/8933023ix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052736"/>
            <a:ext cx="2880320" cy="194335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3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accel="100000" fill="hold">
                                          <p:stCondLst>
                                            <p:cond delay="6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https://ds02.infourok.ru/uploads/ex/092d/0005394c-5f6751fb/hello_html_5f8b15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ds02.infourok.ru/uploads/ex/092d/0005394c-5f6751fb/hello_html_5f8b15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ds02.infourok.ru/uploads/ex/092d/0005394c-5f6751fb/hello_html_5f8b15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 descr="C:\Users\виталя\Desktop\Тихонова Полина (ФЕд фестиваль)\197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501008"/>
            <a:ext cx="2016224" cy="2849747"/>
          </a:xfrm>
          <a:prstGeom prst="roundRect">
            <a:avLst>
              <a:gd name="adj" fmla="val 2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8" name="Picture 14" descr="C:\Users\виталя\Desktop\Тихонова Полина (ФЕд фестиваль)\14644558911215295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2863" y="3933056"/>
            <a:ext cx="1594234" cy="23042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9" name="Picture 15" descr="C:\Users\виталя\Desktop\Тихонова Полина (ФЕд фестиваль)\1464455891121529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3056"/>
            <a:ext cx="1828775" cy="23042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лайд 5 середина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116632" y="44624"/>
            <a:ext cx="1080120" cy="1080120"/>
          </a:xfrm>
          <a:prstGeom prst="rect">
            <a:avLst/>
          </a:prstGeom>
        </p:spPr>
      </p:pic>
      <p:pic>
        <p:nvPicPr>
          <p:cNvPr id="15" name="слайд 5 конец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1152128" y="5229200"/>
            <a:ext cx="1152128" cy="1152128"/>
          </a:xfrm>
          <a:prstGeom prst="rect">
            <a:avLst/>
          </a:prstGeom>
        </p:spPr>
      </p:pic>
      <p:pic>
        <p:nvPicPr>
          <p:cNvPr id="1025" name="Picture 1" descr="C:\Users\ОЛЮСЯ\Desktop\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443338"/>
            <a:ext cx="2520280" cy="30221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ОЛЮСЯ\Desktop\111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260648"/>
            <a:ext cx="2304256" cy="2842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http://zojclub.ru/wp-content/uploads/2017/01/aktiv_y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3" y="260648"/>
            <a:ext cx="2664296" cy="2808312"/>
          </a:xfrm>
          <a:prstGeom prst="roundRect">
            <a:avLst>
              <a:gd name="adj" fmla="val 6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istpravda.ru/upload/medialibrary/d5f/d5f7f1bba7763ccf6c34079d200f9f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260648"/>
            <a:ext cx="3000334" cy="2812812"/>
          </a:xfrm>
          <a:prstGeom prst="roundRect">
            <a:avLst>
              <a:gd name="adj" fmla="val 15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riz-kama.ru/uploads/product/full587c634325d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830" y="188640"/>
            <a:ext cx="261365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4" name="Picture 4" descr="http://magellan24.ru/assets/images/9620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596336" y="5274801"/>
            <a:ext cx="1120362" cy="1394559"/>
          </a:xfrm>
          <a:prstGeom prst="rect">
            <a:avLst/>
          </a:prstGeom>
          <a:noFill/>
        </p:spPr>
      </p:pic>
      <p:pic>
        <p:nvPicPr>
          <p:cNvPr id="5122" name="Picture 2" descr="http://static.locals.md/2012/09/zelinski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3204"/>
            <a:ext cx="3552395" cy="255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124" name="Picture 4" descr="http://www.istpravda.ru/upload/medialibrary/521/5210e55d634f4b449866e668b3e3f2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080487"/>
            <a:ext cx="2592288" cy="235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126" name="Picture 6" descr="http://fb.ru/misc/i/gallery/10920/2989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81128"/>
            <a:ext cx="396044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138" name="Picture 18" descr="http://www.id.all.biz/img/id/catalog/2563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789040"/>
            <a:ext cx="3229839" cy="266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128" name="Picture 8" descr="http://i844.photobucket.com/albums/ab5/Pavel_Kharitonov/Nikolay%20Shilov/01_zpsa7163ae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138617"/>
            <a:ext cx="2694299" cy="2586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136" name="Picture 16" descr="&amp;pcy;&amp;rcy;&amp;ocy;&amp;tcy;&amp;icy;&amp;vcy;&amp;ocy;&amp;gcy;&amp;acy;&amp;zcy;&amp;ncy;&amp;acy;&amp;yacy; &amp;mcy;&amp;acy;&amp;scy;&amp;kcy;&amp;acy; &amp;Mcy;&amp;Gcy;&amp;U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6680" y="2348880"/>
            <a:ext cx="226981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3076" name="AutoShape 4" descr="http://%D0%B7%D0%B0%D1%89%D0%B8%D1%82%D0%B0-%D0%BD.%D1%80%D1%84/d/1364497/d/maska_ppm_briz-4301_cherna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%D0%B7%D0%B0%D1%89%D0%B8%D1%82%D0%B0-%D0%BD.%D1%80%D1%84/d/1364497/d/maska_ppm_briz-4301_cherna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%D0%B7%D0%B0%D1%89%D0%B8%D1%82%D0%B0-%D0%BD.%D1%80%D1%84/d/1364497/d/maska_ppm_briz-4301_cherna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ОЛЮСЯ\Desktop\maska_ppm_briz-4301_chernay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332656"/>
            <a:ext cx="4032448" cy="38164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18" name="слайд 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116632" y="0"/>
            <a:ext cx="1116632" cy="1116632"/>
          </a:xfrm>
          <a:prstGeom prst="rect">
            <a:avLst/>
          </a:prstGeom>
        </p:spPr>
      </p:pic>
    </p:spTree>
  </p:cSld>
  <p:clrMapOvr>
    <a:masterClrMapping/>
  </p:clrMapOvr>
  <p:transition spd="slow" advTm="4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agellan24.ru/assets/images/9620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7596336" y="5085184"/>
            <a:ext cx="1296144" cy="1556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Надежная защита человека с помощью противогаза может быть достигнута при  правильном применении соответствующих типов противогазов в конкретной обстановке. Противогазы были</a:t>
            </a:r>
            <a:endParaRPr lang="ru-RU" sz="3000" dirty="0">
              <a:solidFill>
                <a:srgbClr val="31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ЗАКЛЮЧЕНИЕ</a:t>
            </a:r>
            <a:endParaRPr lang="ru-RU" sz="6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www.studfiles.ru/html/2706/1263/html_NN2qYdFW9c.goKN/img-HOsey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305217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pic>
        <p:nvPicPr>
          <p:cNvPr id="2052" name="Picture 4" descr="http://www.diapazon-plus.ru/img/categories/squared/GDZK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16835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3059832" y="3591014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созданы и до сих пор усовершенствуются для всего человечества. Они используются в армиях разных стран и </a:t>
            </a:r>
          </a:p>
          <a:p>
            <a:r>
              <a:rPr lang="ru-RU" sz="3000" dirty="0" smtClean="0">
                <a:solidFill>
                  <a:srgbClr val="31253F"/>
                </a:solidFill>
                <a:latin typeface="Times New Roman" pitchFamily="18" charset="0"/>
                <a:cs typeface="Times New Roman" pitchFamily="18" charset="0"/>
              </a:rPr>
              <a:t>для защиты гражданского населения.</a:t>
            </a:r>
            <a:endParaRPr lang="ru-RU" sz="3000" dirty="0"/>
          </a:p>
        </p:txBody>
      </p:sp>
      <p:pic>
        <p:nvPicPr>
          <p:cNvPr id="9" name="слайд 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052736" y="0"/>
            <a:ext cx="1052736" cy="1052736"/>
          </a:xfrm>
          <a:prstGeom prst="rect">
            <a:avLst/>
          </a:prstGeom>
        </p:spPr>
      </p:pic>
    </p:spTree>
  </p:cSld>
  <p:clrMapOvr>
    <a:masterClrMapping/>
  </p:clrMapOvr>
  <p:transition spd="slow" advTm="2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accel="100000" fill="hold">
                                          <p:stCondLst>
                                            <p:cond delay="9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accel="100000" fill="hold">
                                          <p:stCondLst>
                                            <p:cond delay="9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деловой 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12</Template>
  <TotalTime>525</TotalTime>
  <Words>271</Words>
  <Application>Microsoft Office PowerPoint</Application>
  <PresentationFormat>Экран (4:3)</PresentationFormat>
  <Paragraphs>36</Paragraphs>
  <Slides>10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деловой 12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ОЛЮСЯ</cp:lastModifiedBy>
  <cp:revision>70</cp:revision>
  <dcterms:created xsi:type="dcterms:W3CDTF">2014-08-30T00:57:31Z</dcterms:created>
  <dcterms:modified xsi:type="dcterms:W3CDTF">2017-04-09T08:05:54Z</dcterms:modified>
</cp:coreProperties>
</file>